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Segoe UI" panose="020B0502040204020203" pitchFamily="34" charset="0"/>
      <p:regular r:id="rId16"/>
      <p:bold r:id="rId17"/>
      <p:italic r:id="rId18"/>
      <p:boldItalic r:id="rId19"/>
    </p:embeddedFont>
  </p:embeddedFontLst>
  <p:defaultTextStyle>
    <a:defPPr>
      <a:defRPr lang="en-001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A3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5F294-1B3C-4FCA-BFF7-4BAED221C7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14F8FF-8C2F-4240-A6EE-21CF8EBE4C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601E9-227E-4397-B26E-184965C5E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D833-318E-4F53-8C3C-BC802BDB934A}" type="datetimeFigureOut">
              <a:rPr lang="en-001" smtClean="0"/>
              <a:t>12/12/2021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EF97D-ECF6-4CC0-B403-F2CEC356F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5CB4F-2521-428C-B68A-99E433E22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B9C2A-2ADC-447E-8F49-F235268B6EDE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386150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CB5A4-F8B8-4AF8-9650-951922EC7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D46162-8C5D-4D47-AF13-1D43E1FA29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808E1-FBEC-4764-B17A-503655F04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D833-318E-4F53-8C3C-BC802BDB934A}" type="datetimeFigureOut">
              <a:rPr lang="en-001" smtClean="0"/>
              <a:t>12/12/2021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2F75F-E62F-405A-A4E1-C2A55DA20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7A422-E4BA-4A97-A576-8B87E1B27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B9C2A-2ADC-447E-8F49-F235268B6EDE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528039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EF7A27-5352-44C6-AD6C-C2FCDAEBAE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65E543-6A31-4AEF-95DA-04D2B0C9D3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05B79-A2D5-48E2-B2AA-883F89D75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D833-318E-4F53-8C3C-BC802BDB934A}" type="datetimeFigureOut">
              <a:rPr lang="en-001" smtClean="0"/>
              <a:t>12/12/2021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40FAB-35DE-4F2C-96FE-1C3B114F7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25AB6-710B-43EE-A412-D6AA38092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B9C2A-2ADC-447E-8F49-F235268B6EDE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184167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7574D-3307-47CE-A995-A5EFAB6F8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E21E6-D94C-422C-AA46-AF56F4464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2FB66-D762-4AA1-9C73-A3C53705E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D833-318E-4F53-8C3C-BC802BDB934A}" type="datetimeFigureOut">
              <a:rPr lang="en-001" smtClean="0"/>
              <a:t>12/12/2021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DA94E-AFAA-4172-BCC0-B9A7512BB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FAA9F5-1A5C-49FD-A33D-C3F9D8AC9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B9C2A-2ADC-447E-8F49-F235268B6EDE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105104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360C8-33CB-4B68-9B0B-46D2C4621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68CC8-7917-44E2-BA12-34E14B069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C4333-066A-45B0-8D82-B01E3D436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D833-318E-4F53-8C3C-BC802BDB934A}" type="datetimeFigureOut">
              <a:rPr lang="en-001" smtClean="0"/>
              <a:t>12/12/2021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FC6FE-285F-41DC-A817-C6550EC1C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7D5D0-AB82-40FB-AEAE-20188E98E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B9C2A-2ADC-447E-8F49-F235268B6EDE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621128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BD8DD-3426-47A4-B43C-3EC7E2D78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5E9E5-6C4E-4D3A-93F7-962FCDB045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63FEC7-BF2E-4383-AD47-2AE6E5B7E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58112A-9E02-4D02-A736-982790B87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D833-318E-4F53-8C3C-BC802BDB934A}" type="datetimeFigureOut">
              <a:rPr lang="en-001" smtClean="0"/>
              <a:t>12/12/2021</a:t>
            </a:fld>
            <a:endParaRPr lang="en-00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D60358-E248-48C7-9BDB-7BC827C30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D2C66F-6EF4-46AF-B89E-1224879BC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B9C2A-2ADC-447E-8F49-F235268B6EDE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930212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38688-9C15-4149-B05D-99879848C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5A69B6-166E-4526-B05D-0A58E5275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EE6D20-C846-4CC6-9B0E-9CE11694C4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33F6C2-E579-4DB2-861B-06DD47D770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2BEDEB-8BBD-46CA-90C3-CF01500A1C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AEFBE2-E728-4BD7-8A37-63027E534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D833-318E-4F53-8C3C-BC802BDB934A}" type="datetimeFigureOut">
              <a:rPr lang="en-001" smtClean="0"/>
              <a:t>12/12/2021</a:t>
            </a:fld>
            <a:endParaRPr lang="en-001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74E9AA-66DD-4A77-A021-56F5CF5B7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FEB87D-8B5D-43CB-B8BF-4CFBC5D13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B9C2A-2ADC-447E-8F49-F235268B6EDE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14985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17483-49EE-40B7-A884-DDBCF4B00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C6E1EB-F9D0-4BDF-A1FA-62AB7408C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D833-318E-4F53-8C3C-BC802BDB934A}" type="datetimeFigureOut">
              <a:rPr lang="en-001" smtClean="0"/>
              <a:t>12/12/2021</a:t>
            </a:fld>
            <a:endParaRPr lang="en-00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ADE0C6-E1B0-4626-827F-366B8519C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0ADA43-68B3-40C1-8F19-BE0D73DA9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B9C2A-2ADC-447E-8F49-F235268B6EDE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545843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8041A2-7E7D-4F82-A0F7-12C02B3E7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D833-318E-4F53-8C3C-BC802BDB934A}" type="datetimeFigureOut">
              <a:rPr lang="en-001" smtClean="0"/>
              <a:t>12/12/2021</a:t>
            </a:fld>
            <a:endParaRPr lang="en-00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A9BEE7-68A4-451D-8C9A-2159AF387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FBB0B-F944-4C58-A3EB-2B188F893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B9C2A-2ADC-447E-8F49-F235268B6EDE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815505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DD67F-ABBA-48A2-BF59-59B38BB17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6E418-5CC4-4C44-BA09-A1B240197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1BA3F0-BB44-4D2E-A3F2-52A205BC55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C5118C-DE60-4DDC-815F-AC5B69183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D833-318E-4F53-8C3C-BC802BDB934A}" type="datetimeFigureOut">
              <a:rPr lang="en-001" smtClean="0"/>
              <a:t>12/12/2021</a:t>
            </a:fld>
            <a:endParaRPr lang="en-00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516CF9-EF5F-4CA0-A1C4-D4E601654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1CCE2E-F30E-4493-A0B8-57E08F3BE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B9C2A-2ADC-447E-8F49-F235268B6EDE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834892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0F685-2861-4082-8D71-13DCE8B40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86896F-0A1C-400C-B678-970F4303AA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00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2F858E-0394-4924-A587-A45E6CAC7C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05E01-7C3E-4E59-A492-48F6E9124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FD833-318E-4F53-8C3C-BC802BDB934A}" type="datetimeFigureOut">
              <a:rPr lang="en-001" smtClean="0"/>
              <a:t>12/12/2021</a:t>
            </a:fld>
            <a:endParaRPr lang="en-00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C5C579-AF2B-4878-80BA-B7169D2EF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996704-CB80-4890-A55B-20646FF5A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B9C2A-2ADC-447E-8F49-F235268B6EDE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4126622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30F9D2-1E4E-4904-98F7-62429D23B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19B4CA-FBB7-45FD-A77A-BE0BC8419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5C414-3FB5-47A3-9F4A-D485A36929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FD833-318E-4F53-8C3C-BC802BDB934A}" type="datetimeFigureOut">
              <a:rPr lang="en-001" smtClean="0"/>
              <a:t>12/12/2021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1B7A9-082D-42AD-9BA0-88C4737CD4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39B833-923E-4078-8B74-530C7B1210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B9C2A-2ADC-447E-8F49-F235268B6EDE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088609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001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8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0B1E552-ACFB-4C39-9E51-332979EF3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3" y="2623931"/>
            <a:ext cx="4739310" cy="473931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DCF456E-ED5E-4060-B6BD-453C0BDC3AEA}"/>
              </a:ext>
            </a:extLst>
          </p:cNvPr>
          <p:cNvSpPr/>
          <p:nvPr/>
        </p:nvSpPr>
        <p:spPr>
          <a:xfrm>
            <a:off x="4386201" y="4850917"/>
            <a:ext cx="669362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>
                <a:ln w="0"/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GV: NGUYỄN TRƯỜNG HẢI</a:t>
            </a:r>
            <a:endParaRPr lang="en-US" sz="4000" b="1" cap="none" spc="0">
              <a:ln w="0"/>
              <a:solidFill>
                <a:srgbClr val="92D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A058A2-EB06-44B8-8524-647F1CA44231}"/>
              </a:ext>
            </a:extLst>
          </p:cNvPr>
          <p:cNvGrpSpPr/>
          <p:nvPr/>
        </p:nvGrpSpPr>
        <p:grpSpPr>
          <a:xfrm>
            <a:off x="4304149" y="291852"/>
            <a:ext cx="3217114" cy="1530238"/>
            <a:chOff x="3624046" y="397867"/>
            <a:chExt cx="3583705" cy="170460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984DCE6-CF5D-40DC-9001-2E4A1862C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6491" y="397867"/>
              <a:ext cx="2081260" cy="170460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1F6D575-70B4-4E94-88D5-9494FAC4A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046" y="397867"/>
              <a:ext cx="1502445" cy="1704609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87A0928-0E49-43A7-9CC0-796FC1F3EAC9}"/>
              </a:ext>
            </a:extLst>
          </p:cNvPr>
          <p:cNvSpPr/>
          <p:nvPr/>
        </p:nvSpPr>
        <p:spPr>
          <a:xfrm>
            <a:off x="1065625" y="1876529"/>
            <a:ext cx="1006076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TRƯỜNG ĐẠI HỌC SƯ PHẠM KỸ THUẬT THÀNH PHỐ HỒ CHÍ MINH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EB1274-8B1F-4E45-8575-1A57932B198C}"/>
              </a:ext>
            </a:extLst>
          </p:cNvPr>
          <p:cNvSpPr/>
          <p:nvPr/>
        </p:nvSpPr>
        <p:spPr>
          <a:xfrm>
            <a:off x="2940760" y="2335892"/>
            <a:ext cx="631051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KHOA CÔNG NGHỆ THÔNG TIN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0FC3D59-7064-4F29-8E8B-E31C03B89D61}"/>
              </a:ext>
            </a:extLst>
          </p:cNvPr>
          <p:cNvGrpSpPr/>
          <p:nvPr/>
        </p:nvGrpSpPr>
        <p:grpSpPr>
          <a:xfrm>
            <a:off x="2414165" y="3006722"/>
            <a:ext cx="7363670" cy="653006"/>
            <a:chOff x="1815964" y="3052995"/>
            <a:chExt cx="7363670" cy="653006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D3A55E4B-BA31-48D5-AD58-E650AD126651}"/>
                </a:ext>
              </a:extLst>
            </p:cNvPr>
            <p:cNvSpPr/>
            <p:nvPr/>
          </p:nvSpPr>
          <p:spPr>
            <a:xfrm>
              <a:off x="1815964" y="3052995"/>
              <a:ext cx="7363670" cy="653006"/>
            </a:xfrm>
            <a:prstGeom prst="roundRect">
              <a:avLst>
                <a:gd name="adj" fmla="val 50000"/>
              </a:avLst>
            </a:prstGeom>
            <a:solidFill>
              <a:srgbClr val="5EA309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69F14E8-39D1-4DF3-8EF2-660B311A6C19}"/>
                </a:ext>
              </a:extLst>
            </p:cNvPr>
            <p:cNvSpPr/>
            <p:nvPr/>
          </p:nvSpPr>
          <p:spPr>
            <a:xfrm>
              <a:off x="2341486" y="3148666"/>
              <a:ext cx="6312626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>
                  <a:ln w="0"/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MÔN HỌC : CÔNG NGHỆ PHẦN MỀM MỚI</a:t>
              </a:r>
              <a:endParaRPr lang="en-US" sz="2400" b="1" cap="none" spc="0">
                <a:ln w="0"/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532539F-FB48-4586-838F-068FCA54DB76}"/>
              </a:ext>
            </a:extLst>
          </p:cNvPr>
          <p:cNvSpPr/>
          <p:nvPr/>
        </p:nvSpPr>
        <p:spPr>
          <a:xfrm>
            <a:off x="4352707" y="4811161"/>
            <a:ext cx="669362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GV: NGUYỄN TRƯỜNG HẢI</a:t>
            </a:r>
            <a:endParaRPr lang="en-US" sz="4000" b="1" cap="none" spc="0">
              <a:ln w="0"/>
              <a:solidFill>
                <a:srgbClr val="5EA30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3A5779-66BE-4C65-B56A-316C848CB8F7}"/>
              </a:ext>
            </a:extLst>
          </p:cNvPr>
          <p:cNvSpPr/>
          <p:nvPr/>
        </p:nvSpPr>
        <p:spPr>
          <a:xfrm>
            <a:off x="152400" y="144649"/>
            <a:ext cx="11887200" cy="6568702"/>
          </a:xfrm>
          <a:prstGeom prst="roundRect">
            <a:avLst>
              <a:gd name="adj" fmla="val 5093"/>
            </a:avLst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6217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3A5779-66BE-4C65-B56A-316C848CB8F7}"/>
              </a:ext>
            </a:extLst>
          </p:cNvPr>
          <p:cNvSpPr/>
          <p:nvPr/>
        </p:nvSpPr>
        <p:spPr>
          <a:xfrm>
            <a:off x="152400" y="144649"/>
            <a:ext cx="11887200" cy="6568702"/>
          </a:xfrm>
          <a:prstGeom prst="roundRect">
            <a:avLst>
              <a:gd name="adj" fmla="val 5093"/>
            </a:avLst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5BB6A88-1768-4366-9329-7EB8347559D8}"/>
              </a:ext>
            </a:extLst>
          </p:cNvPr>
          <p:cNvGrpSpPr/>
          <p:nvPr/>
        </p:nvGrpSpPr>
        <p:grpSpPr>
          <a:xfrm>
            <a:off x="710713" y="986258"/>
            <a:ext cx="10770576" cy="4885485"/>
            <a:chOff x="710713" y="618267"/>
            <a:chExt cx="10770576" cy="4885485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7074B45-65CA-4EF8-9756-240AB82C589B}"/>
                </a:ext>
              </a:extLst>
            </p:cNvPr>
            <p:cNvGrpSpPr/>
            <p:nvPr/>
          </p:nvGrpSpPr>
          <p:grpSpPr>
            <a:xfrm>
              <a:off x="710713" y="1744891"/>
              <a:ext cx="10770576" cy="3758861"/>
              <a:chOff x="710713" y="909000"/>
              <a:chExt cx="10770576" cy="3758861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4E373D1-5F79-45EA-B31C-2D126FC07381}"/>
                  </a:ext>
                </a:extLst>
              </p:cNvPr>
              <p:cNvGrpSpPr/>
              <p:nvPr/>
            </p:nvGrpSpPr>
            <p:grpSpPr>
              <a:xfrm>
                <a:off x="710713" y="909000"/>
                <a:ext cx="10770575" cy="2520000"/>
                <a:chOff x="1051974" y="1210410"/>
                <a:chExt cx="10770575" cy="2520000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EE12A68A-A2A9-47BA-AFE4-28B14A4C07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62" b="32788"/>
                <a:stretch/>
              </p:blipFill>
              <p:spPr>
                <a:xfrm>
                  <a:off x="1051974" y="1210410"/>
                  <a:ext cx="2520000" cy="2520000"/>
                </a:xfrm>
                <a:prstGeom prst="flowChartConnector">
                  <a:avLst/>
                </a:prstGeom>
                <a:ln w="19050">
                  <a:solidFill>
                    <a:srgbClr val="5EA309"/>
                  </a:solidFill>
                </a:ln>
              </p:spPr>
            </p:pic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E099C337-A138-49C2-99D1-923E02B9F0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44" b="244"/>
                <a:stretch/>
              </p:blipFill>
              <p:spPr>
                <a:xfrm>
                  <a:off x="6552358" y="1210410"/>
                  <a:ext cx="2520000" cy="2520000"/>
                </a:xfrm>
                <a:prstGeom prst="flowChartConnector">
                  <a:avLst/>
                </a:prstGeom>
                <a:ln w="19050">
                  <a:solidFill>
                    <a:srgbClr val="5EA309"/>
                  </a:solidFill>
                </a:ln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32F72B68-4BC6-4D69-B5EA-10FF31EC06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56" b="-156"/>
                <a:stretch/>
              </p:blipFill>
              <p:spPr>
                <a:xfrm>
                  <a:off x="9302549" y="1210410"/>
                  <a:ext cx="2520000" cy="2520000"/>
                </a:xfrm>
                <a:prstGeom prst="flowChartConnector">
                  <a:avLst/>
                </a:prstGeom>
                <a:ln w="19050">
                  <a:solidFill>
                    <a:srgbClr val="5EA309"/>
                  </a:solidFill>
                </a:ln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EF457505-75AB-49F3-8514-7E81D827BF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3007" b="10253"/>
                <a:stretch/>
              </p:blipFill>
              <p:spPr>
                <a:xfrm>
                  <a:off x="3802166" y="1210410"/>
                  <a:ext cx="2520000" cy="2520000"/>
                </a:xfrm>
                <a:prstGeom prst="flowChartConnector">
                  <a:avLst/>
                </a:prstGeom>
                <a:ln w="19050">
                  <a:solidFill>
                    <a:srgbClr val="5EA309"/>
                  </a:solidFill>
                </a:ln>
              </p:spPr>
            </p:pic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23259D55-415B-4DF8-8899-07587DB62DCE}"/>
                  </a:ext>
                </a:extLst>
              </p:cNvPr>
              <p:cNvGrpSpPr/>
              <p:nvPr/>
            </p:nvGrpSpPr>
            <p:grpSpPr>
              <a:xfrm>
                <a:off x="712031" y="3544103"/>
                <a:ext cx="2520001" cy="1123758"/>
                <a:chOff x="1815964" y="3052995"/>
                <a:chExt cx="7363670" cy="1123758"/>
              </a:xfrm>
              <a:noFill/>
            </p:grpSpPr>
            <p:sp>
              <p:nvSpPr>
                <p:cNvPr id="33" name="Rectangle: Rounded Corners 32">
                  <a:extLst>
                    <a:ext uri="{FF2B5EF4-FFF2-40B4-BE49-F238E27FC236}">
                      <a16:creationId xmlns:a16="http://schemas.microsoft.com/office/drawing/2014/main" id="{377444B3-9A6E-4B93-9C33-733F16816854}"/>
                    </a:ext>
                  </a:extLst>
                </p:cNvPr>
                <p:cNvSpPr/>
                <p:nvPr/>
              </p:nvSpPr>
              <p:spPr>
                <a:xfrm>
                  <a:off x="1815964" y="3052995"/>
                  <a:ext cx="7363670" cy="653006"/>
                </a:xfrm>
                <a:prstGeom prst="roundRect">
                  <a:avLst>
                    <a:gd name="adj" fmla="val 50000"/>
                  </a:avLst>
                </a:prstGeom>
                <a:grpFill/>
                <a:ln w="28575">
                  <a:solidFill>
                    <a:srgbClr val="5EA30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001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50CB77C6-4338-4A1C-AEC7-D151D60CDD76}"/>
                    </a:ext>
                  </a:extLst>
                </p:cNvPr>
                <p:cNvSpPr/>
                <p:nvPr/>
              </p:nvSpPr>
              <p:spPr>
                <a:xfrm>
                  <a:off x="2157366" y="3148666"/>
                  <a:ext cx="6680868" cy="46166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400" b="1">
                      <a:ln w="0"/>
                      <a:solidFill>
                        <a:srgbClr val="5EA309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MINH HOÀNG</a:t>
                  </a:r>
                  <a:endParaRPr lang="en-US" sz="2400" b="1" cap="none" spc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E457DDDE-780E-4621-988B-621F13DEE10E}"/>
                    </a:ext>
                  </a:extLst>
                </p:cNvPr>
                <p:cNvSpPr/>
                <p:nvPr/>
              </p:nvSpPr>
              <p:spPr>
                <a:xfrm>
                  <a:off x="3424613" y="3715088"/>
                  <a:ext cx="4146385" cy="46166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400" b="1">
                      <a:ln w="0"/>
                      <a:solidFill>
                        <a:srgbClr val="5EA309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1811285</a:t>
                  </a:r>
                  <a:endParaRPr lang="en-US" sz="2400" b="1" cap="none" spc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0E75FA01-C095-49C1-AFFC-D0519DBCC4D3}"/>
                  </a:ext>
                </a:extLst>
              </p:cNvPr>
              <p:cNvGrpSpPr/>
              <p:nvPr/>
            </p:nvGrpSpPr>
            <p:grpSpPr>
              <a:xfrm>
                <a:off x="8961288" y="3544103"/>
                <a:ext cx="2520001" cy="1123758"/>
                <a:chOff x="1815964" y="3052995"/>
                <a:chExt cx="7363670" cy="1123758"/>
              </a:xfrm>
              <a:noFill/>
            </p:grpSpPr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56B46813-2484-4C95-A05E-B4F44A5E11EB}"/>
                    </a:ext>
                  </a:extLst>
                </p:cNvPr>
                <p:cNvSpPr/>
                <p:nvPr/>
              </p:nvSpPr>
              <p:spPr>
                <a:xfrm>
                  <a:off x="1815964" y="3052995"/>
                  <a:ext cx="7363670" cy="653006"/>
                </a:xfrm>
                <a:prstGeom prst="roundRect">
                  <a:avLst>
                    <a:gd name="adj" fmla="val 50000"/>
                  </a:avLst>
                </a:prstGeom>
                <a:grpFill/>
                <a:ln w="28575">
                  <a:solidFill>
                    <a:srgbClr val="5EA30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001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21395801-991E-481A-A73E-6419879786AC}"/>
                    </a:ext>
                  </a:extLst>
                </p:cNvPr>
                <p:cNvSpPr/>
                <p:nvPr/>
              </p:nvSpPr>
              <p:spPr>
                <a:xfrm>
                  <a:off x="2935122" y="3148666"/>
                  <a:ext cx="5125364" cy="46166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400" b="1">
                      <a:ln w="0"/>
                      <a:solidFill>
                        <a:srgbClr val="5EA309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NGỌC YẾN</a:t>
                  </a:r>
                  <a:endParaRPr lang="en-US" sz="2400" b="1" cap="none" spc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87033DF9-875A-4F60-8578-BAD5BC1659B1}"/>
                    </a:ext>
                  </a:extLst>
                </p:cNvPr>
                <p:cNvSpPr/>
                <p:nvPr/>
              </p:nvSpPr>
              <p:spPr>
                <a:xfrm>
                  <a:off x="3166989" y="3715088"/>
                  <a:ext cx="4661640" cy="46166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400" b="1">
                      <a:ln w="0"/>
                      <a:solidFill>
                        <a:srgbClr val="5EA309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18110402</a:t>
                  </a:r>
                  <a:endParaRPr lang="en-US" sz="2400" b="1" cap="none" spc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8A0F2B8D-D2AA-4355-8913-4AD0CB345DE5}"/>
                  </a:ext>
                </a:extLst>
              </p:cNvPr>
              <p:cNvGrpSpPr/>
              <p:nvPr/>
            </p:nvGrpSpPr>
            <p:grpSpPr>
              <a:xfrm>
                <a:off x="6211535" y="3544103"/>
                <a:ext cx="2520001" cy="1123758"/>
                <a:chOff x="1815964" y="3052995"/>
                <a:chExt cx="7363670" cy="1123758"/>
              </a:xfrm>
              <a:noFill/>
            </p:grpSpPr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27E77A7D-77E6-4217-A654-3332D78364AE}"/>
                    </a:ext>
                  </a:extLst>
                </p:cNvPr>
                <p:cNvSpPr/>
                <p:nvPr/>
              </p:nvSpPr>
              <p:spPr>
                <a:xfrm>
                  <a:off x="1815964" y="3052995"/>
                  <a:ext cx="7363670" cy="653006"/>
                </a:xfrm>
                <a:prstGeom prst="roundRect">
                  <a:avLst>
                    <a:gd name="adj" fmla="val 50000"/>
                  </a:avLst>
                </a:prstGeom>
                <a:grpFill/>
                <a:ln w="28575">
                  <a:solidFill>
                    <a:srgbClr val="5EA30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001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C9842A70-CC3C-4C8F-AAC4-E8C7C2B65C40}"/>
                    </a:ext>
                  </a:extLst>
                </p:cNvPr>
                <p:cNvSpPr/>
                <p:nvPr/>
              </p:nvSpPr>
              <p:spPr>
                <a:xfrm>
                  <a:off x="2827384" y="3148666"/>
                  <a:ext cx="5340833" cy="46166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400" b="1">
                      <a:ln w="0"/>
                      <a:solidFill>
                        <a:srgbClr val="5EA309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MINH TIẾN</a:t>
                  </a:r>
                  <a:endParaRPr lang="en-US" sz="2400" b="1" cap="none" spc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D370212E-6418-4B32-9510-B77D8E18838B}"/>
                    </a:ext>
                  </a:extLst>
                </p:cNvPr>
                <p:cNvSpPr/>
                <p:nvPr/>
              </p:nvSpPr>
              <p:spPr>
                <a:xfrm>
                  <a:off x="3166987" y="3715088"/>
                  <a:ext cx="4661640" cy="46166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400" b="1">
                      <a:ln w="0"/>
                      <a:solidFill>
                        <a:srgbClr val="5EA309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18110377</a:t>
                  </a:r>
                  <a:endParaRPr lang="en-US" sz="2400" b="1" cap="none" spc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B979D917-53FA-40F0-9A50-D1053DCA11DF}"/>
                  </a:ext>
                </a:extLst>
              </p:cNvPr>
              <p:cNvGrpSpPr/>
              <p:nvPr/>
            </p:nvGrpSpPr>
            <p:grpSpPr>
              <a:xfrm>
                <a:off x="3461783" y="3544103"/>
                <a:ext cx="2520001" cy="1123758"/>
                <a:chOff x="1815964" y="3052995"/>
                <a:chExt cx="7363670" cy="1123758"/>
              </a:xfrm>
              <a:noFill/>
            </p:grpSpPr>
            <p:sp>
              <p:nvSpPr>
                <p:cNvPr id="42" name="Rectangle: Rounded Corners 41">
                  <a:extLst>
                    <a:ext uri="{FF2B5EF4-FFF2-40B4-BE49-F238E27FC236}">
                      <a16:creationId xmlns:a16="http://schemas.microsoft.com/office/drawing/2014/main" id="{44746F50-01D2-4EB7-A7A0-37AB1372CA56}"/>
                    </a:ext>
                  </a:extLst>
                </p:cNvPr>
                <p:cNvSpPr/>
                <p:nvPr/>
              </p:nvSpPr>
              <p:spPr>
                <a:xfrm>
                  <a:off x="1815964" y="3052995"/>
                  <a:ext cx="7363670" cy="653006"/>
                </a:xfrm>
                <a:prstGeom prst="roundRect">
                  <a:avLst>
                    <a:gd name="adj" fmla="val 50000"/>
                  </a:avLst>
                </a:prstGeom>
                <a:grpFill/>
                <a:ln w="28575">
                  <a:solidFill>
                    <a:srgbClr val="5EA30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001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50309EA1-B8AE-4356-BC3D-1FD5E9A4B014}"/>
                    </a:ext>
                  </a:extLst>
                </p:cNvPr>
                <p:cNvSpPr/>
                <p:nvPr/>
              </p:nvSpPr>
              <p:spPr>
                <a:xfrm>
                  <a:off x="2483101" y="3148666"/>
                  <a:ext cx="6029397" cy="46166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400" b="1">
                      <a:ln w="0"/>
                      <a:solidFill>
                        <a:srgbClr val="5EA309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MINH THIỆN</a:t>
                  </a:r>
                  <a:endParaRPr lang="en-US" sz="2400" b="1" cap="none" spc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02C3A9CC-F60E-49F0-BA32-F9A14A608185}"/>
                    </a:ext>
                  </a:extLst>
                </p:cNvPr>
                <p:cNvSpPr/>
                <p:nvPr/>
              </p:nvSpPr>
              <p:spPr>
                <a:xfrm>
                  <a:off x="3166984" y="3715088"/>
                  <a:ext cx="4661640" cy="46166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400" b="1">
                      <a:ln w="0"/>
                      <a:solidFill>
                        <a:srgbClr val="5EA309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18110371</a:t>
                  </a:r>
                  <a:endParaRPr lang="en-US" sz="2400" b="1" cap="none" spc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136D1E2-1DCE-4229-B0DF-FAB96B17AD75}"/>
                </a:ext>
              </a:extLst>
            </p:cNvPr>
            <p:cNvGrpSpPr/>
            <p:nvPr/>
          </p:nvGrpSpPr>
          <p:grpSpPr>
            <a:xfrm>
              <a:off x="4990578" y="618267"/>
              <a:ext cx="2210844" cy="653006"/>
              <a:chOff x="1815964" y="3052995"/>
              <a:chExt cx="7363669" cy="653006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55C5A4DA-2265-4F62-8B36-0E69B9AAE760}"/>
                  </a:ext>
                </a:extLst>
              </p:cNvPr>
              <p:cNvSpPr/>
              <p:nvPr/>
            </p:nvSpPr>
            <p:spPr>
              <a:xfrm>
                <a:off x="1815964" y="3052995"/>
                <a:ext cx="7363669" cy="653006"/>
              </a:xfrm>
              <a:prstGeom prst="roundRect">
                <a:avLst>
                  <a:gd name="adj" fmla="val 50000"/>
                </a:avLst>
              </a:prstGeom>
              <a:solidFill>
                <a:srgbClr val="5EA309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001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2EF2088-D89D-4516-BB78-C320AEE20119}"/>
                  </a:ext>
                </a:extLst>
              </p:cNvPr>
              <p:cNvSpPr/>
              <p:nvPr/>
            </p:nvSpPr>
            <p:spPr>
              <a:xfrm>
                <a:off x="2667099" y="3117888"/>
                <a:ext cx="5661402" cy="5232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800" b="1">
                    <a:ln w="0"/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TEAM 19</a:t>
                </a:r>
                <a:endParaRPr lang="en-US" sz="2800" b="1" cap="none" spc="0">
                  <a:ln w="0"/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386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3A5779-66BE-4C65-B56A-316C848CB8F7}"/>
              </a:ext>
            </a:extLst>
          </p:cNvPr>
          <p:cNvSpPr/>
          <p:nvPr/>
        </p:nvSpPr>
        <p:spPr>
          <a:xfrm>
            <a:off x="152400" y="144649"/>
            <a:ext cx="11887200" cy="6568702"/>
          </a:xfrm>
          <a:prstGeom prst="roundRect">
            <a:avLst>
              <a:gd name="adj" fmla="val 5093"/>
            </a:avLst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555CD57-DC16-4919-BCBA-5696ABEF4E1D}"/>
              </a:ext>
            </a:extLst>
          </p:cNvPr>
          <p:cNvGrpSpPr/>
          <p:nvPr/>
        </p:nvGrpSpPr>
        <p:grpSpPr>
          <a:xfrm>
            <a:off x="4255083" y="462305"/>
            <a:ext cx="3681835" cy="653006"/>
            <a:chOff x="1815964" y="3052995"/>
            <a:chExt cx="7363670" cy="653006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98315A42-4EBE-427B-A249-495CED0C4B4B}"/>
                </a:ext>
              </a:extLst>
            </p:cNvPr>
            <p:cNvSpPr/>
            <p:nvPr/>
          </p:nvSpPr>
          <p:spPr>
            <a:xfrm>
              <a:off x="1815964" y="3052995"/>
              <a:ext cx="7363670" cy="653006"/>
            </a:xfrm>
            <a:prstGeom prst="roundRect">
              <a:avLst>
                <a:gd name="adj" fmla="val 50000"/>
              </a:avLst>
            </a:prstGeom>
            <a:solidFill>
              <a:srgbClr val="5EA309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C4BCE36-1215-48EA-94B3-654233BD68CC}"/>
                </a:ext>
              </a:extLst>
            </p:cNvPr>
            <p:cNvSpPr/>
            <p:nvPr/>
          </p:nvSpPr>
          <p:spPr>
            <a:xfrm>
              <a:off x="4099824" y="3148666"/>
              <a:ext cx="2795958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cap="none" spc="0">
                  <a:ln w="0"/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ĐỒ </a:t>
              </a:r>
              <a:r>
                <a:rPr lang="en-US" sz="2400" b="1">
                  <a:ln w="0"/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ÁN MÔN HỌC</a:t>
              </a:r>
              <a:endParaRPr lang="en-US" sz="2400" b="1" cap="none" spc="0">
                <a:ln w="0"/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F4A4B0-8F20-4C15-9A32-C5BB28433E16}"/>
              </a:ext>
            </a:extLst>
          </p:cNvPr>
          <p:cNvGrpSpPr/>
          <p:nvPr/>
        </p:nvGrpSpPr>
        <p:grpSpPr>
          <a:xfrm>
            <a:off x="2256532" y="2567239"/>
            <a:ext cx="7678937" cy="4102027"/>
            <a:chOff x="2308994" y="2567239"/>
            <a:chExt cx="7678937" cy="410202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93CCE3-3C52-4B62-A553-F8B140285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8994" y="3429000"/>
              <a:ext cx="2710332" cy="2049830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CC121FB2-C887-49AB-9119-B6142D88D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85904" y="2567239"/>
              <a:ext cx="4102027" cy="4102027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5A40FDC-33B5-4B77-A4AF-EFCAD47E09FF}"/>
              </a:ext>
            </a:extLst>
          </p:cNvPr>
          <p:cNvGrpSpPr/>
          <p:nvPr/>
        </p:nvGrpSpPr>
        <p:grpSpPr>
          <a:xfrm>
            <a:off x="782139" y="1244483"/>
            <a:ext cx="10627722" cy="1347049"/>
            <a:chOff x="101396" y="3316071"/>
            <a:chExt cx="10627722" cy="1347049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312DCF6-2D78-4F15-A512-FB24D30F8E4A}"/>
                </a:ext>
              </a:extLst>
            </p:cNvPr>
            <p:cNvSpPr/>
            <p:nvPr/>
          </p:nvSpPr>
          <p:spPr>
            <a:xfrm>
              <a:off x="137885" y="3339681"/>
              <a:ext cx="10591233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vi-VN" sz="4000" b="1">
                  <a:ln w="0"/>
                  <a:solidFill>
                    <a:srgbClr val="92D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XÂY DỰNG TRANG WEB KIỂM TRA ONLINE</a:t>
              </a:r>
            </a:p>
            <a:p>
              <a:pPr algn="ctr"/>
              <a:r>
                <a:rPr lang="vi-VN" sz="4000" b="1">
                  <a:ln w="0"/>
                  <a:solidFill>
                    <a:srgbClr val="92D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SỬ DỤNG MERN STACK</a:t>
              </a:r>
              <a:endParaRPr lang="en-US" sz="4000" b="1" cap="none" spc="0">
                <a:ln w="0"/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4CD87B5-DB4F-4D1D-B64F-734340107887}"/>
                </a:ext>
              </a:extLst>
            </p:cNvPr>
            <p:cNvSpPr/>
            <p:nvPr/>
          </p:nvSpPr>
          <p:spPr>
            <a:xfrm>
              <a:off x="101396" y="3316071"/>
              <a:ext cx="10591233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vi-VN" sz="4000" b="1" dirty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XÂY DỰNG TRANG WEB KIỂM TRA ONLINE</a:t>
              </a:r>
            </a:p>
            <a:p>
              <a:pPr algn="ctr"/>
              <a:r>
                <a:rPr lang="vi-VN" sz="4000" b="1" dirty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SỬ DỤNG MERN STACK</a:t>
              </a:r>
              <a:endParaRPr lang="en-US" sz="4000" b="1" cap="none" spc="0" dirty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5561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3A5779-66BE-4C65-B56A-316C848CB8F7}"/>
              </a:ext>
            </a:extLst>
          </p:cNvPr>
          <p:cNvSpPr/>
          <p:nvPr/>
        </p:nvSpPr>
        <p:spPr>
          <a:xfrm>
            <a:off x="152400" y="144649"/>
            <a:ext cx="11887200" cy="6568702"/>
          </a:xfrm>
          <a:prstGeom prst="roundRect">
            <a:avLst>
              <a:gd name="adj" fmla="val 5093"/>
            </a:avLst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251AC0-66E7-43AF-9A6F-106C72BCB614}"/>
              </a:ext>
            </a:extLst>
          </p:cNvPr>
          <p:cNvGrpSpPr/>
          <p:nvPr/>
        </p:nvGrpSpPr>
        <p:grpSpPr>
          <a:xfrm>
            <a:off x="962913" y="2057314"/>
            <a:ext cx="10266174" cy="3211559"/>
            <a:chOff x="1376000" y="1778613"/>
            <a:chExt cx="10266174" cy="321155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18A70E0-7F57-4B1C-9943-1499FAD67DE5}"/>
                </a:ext>
              </a:extLst>
            </p:cNvPr>
            <p:cNvGrpSpPr/>
            <p:nvPr/>
          </p:nvGrpSpPr>
          <p:grpSpPr>
            <a:xfrm>
              <a:off x="1376000" y="1778613"/>
              <a:ext cx="2880000" cy="3211559"/>
              <a:chOff x="1376000" y="1778613"/>
              <a:chExt cx="2880000" cy="3211559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3D61F13-55F5-44E9-A08F-D23D471B1C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6000" y="1778613"/>
                <a:ext cx="2880000" cy="2880000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0A3F8D7-F85D-4BB1-BC05-47F456E04D83}"/>
                  </a:ext>
                </a:extLst>
              </p:cNvPr>
              <p:cNvSpPr/>
              <p:nvPr/>
            </p:nvSpPr>
            <p:spPr>
              <a:xfrm>
                <a:off x="2241964" y="4528507"/>
                <a:ext cx="1148071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vi-VN" sz="2400" b="1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Admin</a:t>
                </a:r>
                <a:endParaRPr lang="en-US" sz="2400" b="1" cap="none" spc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925D0D3-4684-4601-B4F7-61A6CAFAA2AF}"/>
                </a:ext>
              </a:extLst>
            </p:cNvPr>
            <p:cNvGrpSpPr/>
            <p:nvPr/>
          </p:nvGrpSpPr>
          <p:grpSpPr>
            <a:xfrm>
              <a:off x="5069087" y="1778613"/>
              <a:ext cx="2880000" cy="3211559"/>
              <a:chOff x="5069087" y="1778613"/>
              <a:chExt cx="2880000" cy="321155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9EAF5850-10B0-4EE0-8D26-8F2EE12EE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69087" y="1778613"/>
                <a:ext cx="2880000" cy="2880000"/>
              </a:xfrm>
              <a:prstGeom prst="rect">
                <a:avLst/>
              </a:prstGeom>
            </p:spPr>
          </p:pic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FCA89F1-E061-439F-83FE-83BAD73137B8}"/>
                  </a:ext>
                </a:extLst>
              </p:cNvPr>
              <p:cNvSpPr/>
              <p:nvPr/>
            </p:nvSpPr>
            <p:spPr>
              <a:xfrm>
                <a:off x="5880164" y="4528507"/>
                <a:ext cx="1257845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vi-VN" sz="2400" b="1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Creator</a:t>
                </a:r>
                <a:endParaRPr lang="en-US" sz="2400" b="1" cap="none" spc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0E2F004-E1FC-49F3-9269-D1FCC0E0AF71}"/>
                </a:ext>
              </a:extLst>
            </p:cNvPr>
            <p:cNvGrpSpPr/>
            <p:nvPr/>
          </p:nvGrpSpPr>
          <p:grpSpPr>
            <a:xfrm>
              <a:off x="8762174" y="1778613"/>
              <a:ext cx="2880000" cy="3211559"/>
              <a:chOff x="8762174" y="1778613"/>
              <a:chExt cx="2880000" cy="3211559"/>
            </a:xfrm>
          </p:grpSpPr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5CA75CC8-F7F8-4E95-B136-F8158CCC80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762174" y="1778613"/>
                <a:ext cx="2880000" cy="2880000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BC6A00C-F5C4-4141-B584-92CDF755396C}"/>
                  </a:ext>
                </a:extLst>
              </p:cNvPr>
              <p:cNvSpPr/>
              <p:nvPr/>
            </p:nvSpPr>
            <p:spPr>
              <a:xfrm>
                <a:off x="9417570" y="4528507"/>
                <a:ext cx="156921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vi-VN" sz="2400" b="1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Exeminee</a:t>
                </a:r>
                <a:endParaRPr lang="en-US" sz="2400" b="1" cap="none" spc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68AA718-B6C9-47CC-A400-4A86A30EB125}"/>
              </a:ext>
            </a:extLst>
          </p:cNvPr>
          <p:cNvGrpSpPr/>
          <p:nvPr/>
        </p:nvGrpSpPr>
        <p:grpSpPr>
          <a:xfrm>
            <a:off x="1704886" y="144649"/>
            <a:ext cx="8782229" cy="1434548"/>
            <a:chOff x="1997987" y="144649"/>
            <a:chExt cx="8782229" cy="143454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93CCE3-3C52-4B62-A553-F8B140285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7987" y="144649"/>
              <a:ext cx="1896792" cy="143454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15837C5-7D84-4C09-8EEA-15152058A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94779" y="325196"/>
              <a:ext cx="6885437" cy="10734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4235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3A5779-66BE-4C65-B56A-316C848CB8F7}"/>
              </a:ext>
            </a:extLst>
          </p:cNvPr>
          <p:cNvSpPr/>
          <p:nvPr/>
        </p:nvSpPr>
        <p:spPr>
          <a:xfrm>
            <a:off x="152400" y="144649"/>
            <a:ext cx="11887200" cy="6568702"/>
          </a:xfrm>
          <a:prstGeom prst="roundRect">
            <a:avLst>
              <a:gd name="adj" fmla="val 5093"/>
            </a:avLst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3AEFCF0-A74B-4500-ADBE-098F22181A54}"/>
              </a:ext>
            </a:extLst>
          </p:cNvPr>
          <p:cNvGrpSpPr/>
          <p:nvPr/>
        </p:nvGrpSpPr>
        <p:grpSpPr>
          <a:xfrm>
            <a:off x="1380183" y="2044023"/>
            <a:ext cx="9431635" cy="3361071"/>
            <a:chOff x="962913" y="2044023"/>
            <a:chExt cx="9431635" cy="336107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18A70E0-7F57-4B1C-9943-1499FAD67DE5}"/>
                </a:ext>
              </a:extLst>
            </p:cNvPr>
            <p:cNvGrpSpPr/>
            <p:nvPr/>
          </p:nvGrpSpPr>
          <p:grpSpPr>
            <a:xfrm>
              <a:off x="962913" y="2167778"/>
              <a:ext cx="2880000" cy="3211559"/>
              <a:chOff x="1376000" y="1778613"/>
              <a:chExt cx="2880000" cy="3211559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3D61F13-55F5-44E9-A08F-D23D471B1C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6000" y="1778613"/>
                <a:ext cx="2880000" cy="2880000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0A3F8D7-F85D-4BB1-BC05-47F456E04D83}"/>
                  </a:ext>
                </a:extLst>
              </p:cNvPr>
              <p:cNvSpPr/>
              <p:nvPr/>
            </p:nvSpPr>
            <p:spPr>
              <a:xfrm>
                <a:off x="2241964" y="4528507"/>
                <a:ext cx="1148071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vi-VN" sz="2400" b="1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Admin</a:t>
                </a:r>
                <a:endParaRPr lang="en-US" sz="2400" b="1" cap="none" spc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D8CA9EA-F22C-4564-A42C-C1E724E4C550}"/>
                </a:ext>
              </a:extLst>
            </p:cNvPr>
            <p:cNvSpPr/>
            <p:nvPr/>
          </p:nvSpPr>
          <p:spPr>
            <a:xfrm>
              <a:off x="4653425" y="2044023"/>
              <a:ext cx="3517310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vi-VN" sz="3200" b="1" cap="none" spc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Quản lý nội dung</a:t>
              </a:r>
              <a:endParaRPr lang="en-US" sz="3200" b="1" cap="none" spc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EED334A-93EE-44AA-9091-D8B298F82E3E}"/>
                </a:ext>
              </a:extLst>
            </p:cNvPr>
            <p:cNvSpPr/>
            <p:nvPr/>
          </p:nvSpPr>
          <p:spPr>
            <a:xfrm>
              <a:off x="4653425" y="3253513"/>
              <a:ext cx="3703257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vi-VN" sz="3200" b="1" cap="none" spc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Quản lý tài khoản</a:t>
              </a:r>
              <a:endParaRPr lang="en-US" sz="3200" b="1" cap="none" spc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4D5854F-E165-47BB-8F6D-044C6922A8BE}"/>
                </a:ext>
              </a:extLst>
            </p:cNvPr>
            <p:cNvSpPr/>
            <p:nvPr/>
          </p:nvSpPr>
          <p:spPr>
            <a:xfrm>
              <a:off x="4653425" y="4463003"/>
              <a:ext cx="1987019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vi-VN" sz="3200" b="1" cap="none" spc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Thống kê</a:t>
              </a:r>
              <a:endParaRPr lang="en-US" sz="3200" b="1" cap="none" spc="0">
                <a:ln w="0"/>
                <a:solidFill>
                  <a:srgbClr val="5EA309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65FC2E6-62D1-4F42-9312-FD5465848D4C}"/>
                </a:ext>
              </a:extLst>
            </p:cNvPr>
            <p:cNvSpPr/>
            <p:nvPr/>
          </p:nvSpPr>
          <p:spPr>
            <a:xfrm>
              <a:off x="4653425" y="2533764"/>
              <a:ext cx="4362092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vi-VN" sz="2400" b="1" cap="none" spc="0">
                  <a:ln w="0"/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Nội dung các cuộc thi, Đề thi</a:t>
              </a:r>
              <a:endParaRPr lang="en-US" sz="2400" b="1" cap="none" spc="0">
                <a:ln w="0"/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2D667E5-8C1A-4474-B193-F006F161FA14}"/>
                </a:ext>
              </a:extLst>
            </p:cNvPr>
            <p:cNvSpPr/>
            <p:nvPr/>
          </p:nvSpPr>
          <p:spPr>
            <a:xfrm>
              <a:off x="4653425" y="3740463"/>
              <a:ext cx="4515980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vi-VN" sz="2400" b="1" cap="none" spc="0">
                  <a:ln w="0"/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Quản lý thông tin người dùng</a:t>
              </a:r>
              <a:endParaRPr lang="en-US" sz="2400" b="1" cap="none" spc="0">
                <a:ln w="0"/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6D4E3D8-12DD-40D4-97FD-71250E90BD51}"/>
                </a:ext>
              </a:extLst>
            </p:cNvPr>
            <p:cNvSpPr/>
            <p:nvPr/>
          </p:nvSpPr>
          <p:spPr>
            <a:xfrm>
              <a:off x="4653425" y="4943429"/>
              <a:ext cx="5741123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vi-VN" sz="2400" b="1" cap="none" spc="0">
                  <a:ln w="0"/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Tạo thống kê các cuộc thi, người dùng</a:t>
              </a:r>
              <a:endParaRPr lang="en-US" sz="2400" b="1" cap="none" spc="0">
                <a:ln w="0"/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EE3FAC2-EEAC-44C0-BDFA-F90F86B98BA0}"/>
              </a:ext>
            </a:extLst>
          </p:cNvPr>
          <p:cNvGrpSpPr/>
          <p:nvPr/>
        </p:nvGrpSpPr>
        <p:grpSpPr>
          <a:xfrm>
            <a:off x="1704886" y="144649"/>
            <a:ext cx="8782229" cy="1434548"/>
            <a:chOff x="1997987" y="144649"/>
            <a:chExt cx="8782229" cy="1434548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6D43CDDC-7CD3-40FA-90F8-062FFF62A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7987" y="144649"/>
              <a:ext cx="1896792" cy="1434548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FA19DA1-4E93-4414-8822-C1F0B0855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94779" y="325196"/>
              <a:ext cx="6885437" cy="10734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8282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3A5779-66BE-4C65-B56A-316C848CB8F7}"/>
              </a:ext>
            </a:extLst>
          </p:cNvPr>
          <p:cNvSpPr/>
          <p:nvPr/>
        </p:nvSpPr>
        <p:spPr>
          <a:xfrm>
            <a:off x="152400" y="144649"/>
            <a:ext cx="11887200" cy="6568702"/>
          </a:xfrm>
          <a:prstGeom prst="roundRect">
            <a:avLst>
              <a:gd name="adj" fmla="val 5093"/>
            </a:avLst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96E8838-7F38-4A3B-8883-9C500FED43AE}"/>
              </a:ext>
            </a:extLst>
          </p:cNvPr>
          <p:cNvGrpSpPr/>
          <p:nvPr/>
        </p:nvGrpSpPr>
        <p:grpSpPr>
          <a:xfrm>
            <a:off x="964947" y="1579196"/>
            <a:ext cx="10262107" cy="4382982"/>
            <a:chOff x="1380183" y="1353671"/>
            <a:chExt cx="10262107" cy="438298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8368901-0202-47D0-8C7B-790E7AA9E302}"/>
                </a:ext>
              </a:extLst>
            </p:cNvPr>
            <p:cNvGrpSpPr/>
            <p:nvPr/>
          </p:nvGrpSpPr>
          <p:grpSpPr>
            <a:xfrm>
              <a:off x="1380183" y="1939383"/>
              <a:ext cx="2880000" cy="3211559"/>
              <a:chOff x="1376000" y="1778613"/>
              <a:chExt cx="2880000" cy="3211559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FEF4CD8-B91F-460F-8E14-EB7DCF5C4F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76000" y="1778613"/>
                <a:ext cx="2880000" cy="2880000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9073062-EE79-4404-BFD5-3BCC2B6F3350}"/>
                  </a:ext>
                </a:extLst>
              </p:cNvPr>
              <p:cNvSpPr/>
              <p:nvPr/>
            </p:nvSpPr>
            <p:spPr>
              <a:xfrm>
                <a:off x="2187078" y="4528507"/>
                <a:ext cx="1257845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vi-VN" sz="2400" b="1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Creator</a:t>
                </a:r>
                <a:endParaRPr lang="en-US" sz="2400" b="1" cap="none" spc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AE61414-B29B-4FC1-B09E-52F383451977}"/>
                </a:ext>
              </a:extLst>
            </p:cNvPr>
            <p:cNvGrpSpPr/>
            <p:nvPr/>
          </p:nvGrpSpPr>
          <p:grpSpPr>
            <a:xfrm>
              <a:off x="4657493" y="1353671"/>
              <a:ext cx="6984797" cy="4382982"/>
              <a:chOff x="4657493" y="1353671"/>
              <a:chExt cx="6984797" cy="4382982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267FD64-F644-4318-A192-84EE46CDAB68}"/>
                  </a:ext>
                </a:extLst>
              </p:cNvPr>
              <p:cNvSpPr/>
              <p:nvPr/>
            </p:nvSpPr>
            <p:spPr>
              <a:xfrm>
                <a:off x="4657493" y="1353671"/>
                <a:ext cx="3312125" cy="58477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vi-VN" sz="3200" b="1" cap="none" spc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Quản lý cuộc thi</a:t>
                </a:r>
                <a:endParaRPr lang="en-US" sz="3200" b="1" cap="none" spc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B831F30-127D-4F27-9285-60ECE10760EF}"/>
                  </a:ext>
                </a:extLst>
              </p:cNvPr>
              <p:cNvSpPr/>
              <p:nvPr/>
            </p:nvSpPr>
            <p:spPr>
              <a:xfrm>
                <a:off x="4657493" y="2563161"/>
                <a:ext cx="3120534" cy="58477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vi-VN" sz="3200" b="1" cap="none" spc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Quản lý bài thi</a:t>
                </a:r>
                <a:endParaRPr lang="en-US" sz="3200" b="1" cap="none" spc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16BB65B-3311-4581-A086-27DEB6FB88C2}"/>
                  </a:ext>
                </a:extLst>
              </p:cNvPr>
              <p:cNvSpPr/>
              <p:nvPr/>
            </p:nvSpPr>
            <p:spPr>
              <a:xfrm>
                <a:off x="4657493" y="3772651"/>
                <a:ext cx="4213013" cy="58477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vi-VN" sz="3200" b="1" cap="none" spc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Quản lý người dự thi</a:t>
                </a:r>
                <a:endParaRPr lang="en-US" sz="3200" b="1" cap="none" spc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0B81C11-8A26-4517-B622-6CFF2070E9F0}"/>
                  </a:ext>
                </a:extLst>
              </p:cNvPr>
              <p:cNvSpPr/>
              <p:nvPr/>
            </p:nvSpPr>
            <p:spPr>
              <a:xfrm>
                <a:off x="4657493" y="1843412"/>
                <a:ext cx="6539099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vi-VN" sz="2400" b="1" cap="none" spc="0">
                    <a:ln w="0"/>
                    <a:solidFill>
                      <a:schemeClr val="bg1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Tạo và quản lý các cuộc thi hoặc các lớp học</a:t>
                </a:r>
                <a:endParaRPr lang="en-US" sz="2400" b="1" cap="none" spc="0">
                  <a:ln w="0"/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3FDFF25-26D9-4B2A-AD48-B6897C78BB6B}"/>
                  </a:ext>
                </a:extLst>
              </p:cNvPr>
              <p:cNvSpPr/>
              <p:nvPr/>
            </p:nvSpPr>
            <p:spPr>
              <a:xfrm>
                <a:off x="4657493" y="3050111"/>
                <a:ext cx="5566076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vi-VN" sz="2400" b="1" cap="none" spc="0">
                    <a:ln w="0"/>
                    <a:solidFill>
                      <a:schemeClr val="bg1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Tạo và quản lý các đề thi, đề kiểm tra</a:t>
                </a:r>
                <a:endParaRPr lang="en-US" sz="2400" b="1" cap="none" spc="0">
                  <a:ln w="0"/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1CF5020-7E0C-45F7-9EDB-EF29E8F4B458}"/>
                  </a:ext>
                </a:extLst>
              </p:cNvPr>
              <p:cNvSpPr/>
              <p:nvPr/>
            </p:nvSpPr>
            <p:spPr>
              <a:xfrm>
                <a:off x="4657493" y="4253077"/>
                <a:ext cx="6984797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vi-VN" sz="2400" b="1" cap="none" spc="0">
                    <a:ln w="0"/>
                    <a:solidFill>
                      <a:schemeClr val="bg1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Quản lý học sinh của lớp học, người làm bài thi</a:t>
                </a:r>
                <a:endParaRPr lang="en-US" sz="2400" b="1" cap="none" spc="0">
                  <a:ln w="0"/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064075B-8DFF-4D38-AF02-D554BB08E36D}"/>
                  </a:ext>
                </a:extLst>
              </p:cNvPr>
              <p:cNvSpPr/>
              <p:nvPr/>
            </p:nvSpPr>
            <p:spPr>
              <a:xfrm>
                <a:off x="4657493" y="4794562"/>
                <a:ext cx="1987019" cy="58477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vi-VN" sz="3200" b="1" cap="none" spc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Thống kê</a:t>
                </a:r>
                <a:endParaRPr lang="en-US" sz="3200" b="1" cap="none" spc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8F65D1-4CC5-4392-8E31-69A5ECAC8CDE}"/>
                  </a:ext>
                </a:extLst>
              </p:cNvPr>
              <p:cNvSpPr/>
              <p:nvPr/>
            </p:nvSpPr>
            <p:spPr>
              <a:xfrm>
                <a:off x="4657493" y="5274988"/>
                <a:ext cx="6964407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vi-VN" sz="2400" b="1" cap="none" spc="0">
                    <a:ln w="0"/>
                    <a:solidFill>
                      <a:schemeClr val="bg1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Thống kê, xuất kết quả của các cuộc thi, bài thi</a:t>
                </a:r>
                <a:endParaRPr lang="en-US" sz="2400" b="1" cap="none" spc="0">
                  <a:ln w="0"/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AF09278-30F0-414C-8284-C14559391128}"/>
              </a:ext>
            </a:extLst>
          </p:cNvPr>
          <p:cNvGrpSpPr/>
          <p:nvPr/>
        </p:nvGrpSpPr>
        <p:grpSpPr>
          <a:xfrm>
            <a:off x="1704886" y="144649"/>
            <a:ext cx="8782229" cy="1434548"/>
            <a:chOff x="1997987" y="144649"/>
            <a:chExt cx="8782229" cy="143454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C1683B4-CD97-44C9-AC7C-CC57AACB7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7987" y="144649"/>
              <a:ext cx="1896792" cy="143454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D394D85-DA46-426C-9EF5-E4582BA44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94779" y="325196"/>
              <a:ext cx="6885437" cy="10734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9400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3A5779-66BE-4C65-B56A-316C848CB8F7}"/>
              </a:ext>
            </a:extLst>
          </p:cNvPr>
          <p:cNvSpPr/>
          <p:nvPr/>
        </p:nvSpPr>
        <p:spPr>
          <a:xfrm>
            <a:off x="152400" y="144649"/>
            <a:ext cx="11887200" cy="6568702"/>
          </a:xfrm>
          <a:prstGeom prst="roundRect">
            <a:avLst>
              <a:gd name="adj" fmla="val 5093"/>
            </a:avLst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B987BC-91DF-45DD-B88A-9DA56B889E3D}"/>
              </a:ext>
            </a:extLst>
          </p:cNvPr>
          <p:cNvGrpSpPr/>
          <p:nvPr/>
        </p:nvGrpSpPr>
        <p:grpSpPr>
          <a:xfrm>
            <a:off x="1866230" y="2299738"/>
            <a:ext cx="8459541" cy="3211559"/>
            <a:chOff x="1380183" y="2105901"/>
            <a:chExt cx="8459541" cy="321155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8AF3E3D-74E9-4189-B94D-CE338ADFA190}"/>
                </a:ext>
              </a:extLst>
            </p:cNvPr>
            <p:cNvGrpSpPr/>
            <p:nvPr/>
          </p:nvGrpSpPr>
          <p:grpSpPr>
            <a:xfrm>
              <a:off x="1380183" y="2105901"/>
              <a:ext cx="2880000" cy="3211559"/>
              <a:chOff x="1376000" y="1778613"/>
              <a:chExt cx="2880000" cy="3211559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403F87F0-4B73-45A9-8B33-F69EFEC486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1376000" y="1778613"/>
                <a:ext cx="2880000" cy="2880000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A48D307-8024-4AFA-95AA-BD2B160AD494}"/>
                  </a:ext>
                </a:extLst>
              </p:cNvPr>
              <p:cNvSpPr/>
              <p:nvPr/>
            </p:nvSpPr>
            <p:spPr>
              <a:xfrm>
                <a:off x="2029568" y="4528507"/>
                <a:ext cx="1572867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vi-VN" sz="2400" b="1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Ex</a:t>
                </a:r>
                <a:r>
                  <a:rPr lang="vi-VN" sz="2400" b="1" cap="none" spc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aminee</a:t>
                </a:r>
                <a:endParaRPr lang="en-US" sz="2400" b="1" cap="none" spc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1EEB1BD-CA43-4ED9-9C41-2008BBBB9E9D}"/>
                </a:ext>
              </a:extLst>
            </p:cNvPr>
            <p:cNvGrpSpPr/>
            <p:nvPr/>
          </p:nvGrpSpPr>
          <p:grpSpPr>
            <a:xfrm>
              <a:off x="4648879" y="2632628"/>
              <a:ext cx="5190845" cy="2158105"/>
              <a:chOff x="4648879" y="2044023"/>
              <a:chExt cx="5190845" cy="2158105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E3C1A62-0EC1-46CD-B538-66D04247CD2D}"/>
                  </a:ext>
                </a:extLst>
              </p:cNvPr>
              <p:cNvSpPr/>
              <p:nvPr/>
            </p:nvSpPr>
            <p:spPr>
              <a:xfrm>
                <a:off x="4648879" y="2044023"/>
                <a:ext cx="4146456" cy="58477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vi-VN" sz="3200" b="1" cap="none" spc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Tham gia làm bài thi</a:t>
                </a:r>
                <a:endParaRPr lang="en-US" sz="3200" b="1" cap="none" spc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44EC729-875C-4321-82CE-C442F92FDF29}"/>
                  </a:ext>
                </a:extLst>
              </p:cNvPr>
              <p:cNvSpPr/>
              <p:nvPr/>
            </p:nvSpPr>
            <p:spPr>
              <a:xfrm>
                <a:off x="4648879" y="3253513"/>
                <a:ext cx="5190845" cy="58477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vi-VN" sz="3200" b="1" cap="none" spc="0">
                    <a:ln w="0"/>
                    <a:solidFill>
                      <a:srgbClr val="5EA30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Quản lý thông tin cá nhân</a:t>
                </a:r>
                <a:endParaRPr lang="en-US" sz="3200" b="1" cap="none" spc="0">
                  <a:ln w="0"/>
                  <a:solidFill>
                    <a:srgbClr val="5EA309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39628E7-7099-4F27-974A-A3C696567DDC}"/>
                  </a:ext>
                </a:extLst>
              </p:cNvPr>
              <p:cNvSpPr/>
              <p:nvPr/>
            </p:nvSpPr>
            <p:spPr>
              <a:xfrm>
                <a:off x="4648879" y="2533764"/>
                <a:ext cx="4362092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vi-VN" sz="2400" b="1" cap="none" spc="0">
                    <a:ln w="0"/>
                    <a:solidFill>
                      <a:schemeClr val="bg1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Nội dung các cuộc thi, Đề thi</a:t>
                </a:r>
                <a:endParaRPr lang="en-US" sz="2400" b="1" cap="none" spc="0">
                  <a:ln w="0"/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36596FA-A3C7-4926-9C88-015EE34B5012}"/>
                  </a:ext>
                </a:extLst>
              </p:cNvPr>
              <p:cNvSpPr/>
              <p:nvPr/>
            </p:nvSpPr>
            <p:spPr>
              <a:xfrm>
                <a:off x="4648879" y="3740463"/>
                <a:ext cx="4515980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vi-VN" sz="2400" b="1" cap="none" spc="0">
                    <a:ln w="0"/>
                    <a:solidFill>
                      <a:schemeClr val="bg1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Quản lý thông tin người dùng</a:t>
                </a:r>
                <a:endParaRPr lang="en-US" sz="2400" b="1" cap="none" spc="0">
                  <a:ln w="0"/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28BEE8B-414A-4008-AAD2-39F5F9166BA9}"/>
              </a:ext>
            </a:extLst>
          </p:cNvPr>
          <p:cNvGrpSpPr/>
          <p:nvPr/>
        </p:nvGrpSpPr>
        <p:grpSpPr>
          <a:xfrm>
            <a:off x="1704886" y="144649"/>
            <a:ext cx="8782229" cy="1434548"/>
            <a:chOff x="1997987" y="144649"/>
            <a:chExt cx="8782229" cy="143454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075A775-A088-4356-B23E-FC0C53D37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7987" y="144649"/>
              <a:ext cx="1896792" cy="143454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96E70A8-080D-4D18-913B-F68AEC1A1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94779" y="325196"/>
              <a:ext cx="6885437" cy="10734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8022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3A5779-66BE-4C65-B56A-316C848CB8F7}"/>
              </a:ext>
            </a:extLst>
          </p:cNvPr>
          <p:cNvSpPr/>
          <p:nvPr/>
        </p:nvSpPr>
        <p:spPr>
          <a:xfrm>
            <a:off x="152400" y="144649"/>
            <a:ext cx="11887200" cy="6568702"/>
          </a:xfrm>
          <a:prstGeom prst="roundRect">
            <a:avLst>
              <a:gd name="adj" fmla="val 5093"/>
            </a:avLst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126D59A-B0E0-4DCC-B245-B6A7D8B04A93}"/>
              </a:ext>
            </a:extLst>
          </p:cNvPr>
          <p:cNvGrpSpPr/>
          <p:nvPr/>
        </p:nvGrpSpPr>
        <p:grpSpPr>
          <a:xfrm>
            <a:off x="765669" y="1759744"/>
            <a:ext cx="4798004" cy="653006"/>
            <a:chOff x="1815964" y="3052995"/>
            <a:chExt cx="7363670" cy="653006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20A1F0A-3FD4-4AA5-9BF9-3BD0F68E65D7}"/>
                </a:ext>
              </a:extLst>
            </p:cNvPr>
            <p:cNvSpPr/>
            <p:nvPr/>
          </p:nvSpPr>
          <p:spPr>
            <a:xfrm>
              <a:off x="1815964" y="3052995"/>
              <a:ext cx="7363670" cy="653006"/>
            </a:xfrm>
            <a:prstGeom prst="roundRect">
              <a:avLst>
                <a:gd name="adj" fmla="val 50000"/>
              </a:avLst>
            </a:prstGeom>
            <a:solidFill>
              <a:srgbClr val="5EA309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7C78A0C-AE9B-4C87-B46F-C0E9421049E5}"/>
                </a:ext>
              </a:extLst>
            </p:cNvPr>
            <p:cNvSpPr/>
            <p:nvPr/>
          </p:nvSpPr>
          <p:spPr>
            <a:xfrm>
              <a:off x="3398670" y="3148666"/>
              <a:ext cx="4198265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vi-VN" sz="2400" b="1" cap="none" spc="0">
                  <a:ln w="0"/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CÁC CÔNG NGHỆ SỬ DỤNG</a:t>
              </a:r>
              <a:endParaRPr lang="en-US" sz="2400" b="1" cap="none" spc="0">
                <a:ln w="0"/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B389034-8F30-408C-B86A-78C692EE8B49}"/>
              </a:ext>
            </a:extLst>
          </p:cNvPr>
          <p:cNvGrpSpPr/>
          <p:nvPr/>
        </p:nvGrpSpPr>
        <p:grpSpPr>
          <a:xfrm>
            <a:off x="1704886" y="144649"/>
            <a:ext cx="8782229" cy="1434548"/>
            <a:chOff x="1997987" y="144649"/>
            <a:chExt cx="8782229" cy="143454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B0AE9AB-A99E-4C51-9B1A-DC49E750A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7987" y="144649"/>
              <a:ext cx="1896792" cy="143454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5C52B99-806A-45BD-8C83-9FBC51E21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94779" y="325196"/>
              <a:ext cx="6885437" cy="1073454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0F4F6BE-3164-47AF-ABC0-AC26AF345C09}"/>
              </a:ext>
            </a:extLst>
          </p:cNvPr>
          <p:cNvGrpSpPr/>
          <p:nvPr/>
        </p:nvGrpSpPr>
        <p:grpSpPr>
          <a:xfrm>
            <a:off x="904416" y="2844574"/>
            <a:ext cx="10383167" cy="2783946"/>
            <a:chOff x="1010168" y="2960035"/>
            <a:chExt cx="10383167" cy="278394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13C03A6-F82F-432D-BBF9-779DF88BC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168" y="2960035"/>
              <a:ext cx="7235283" cy="278394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1F414C9-BE90-4D47-8948-0553C7551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3335" y="4261635"/>
              <a:ext cx="720000" cy="720000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6F597E09-B325-43C2-BDDE-008C1E41C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012123" y="4261635"/>
              <a:ext cx="480096" cy="7200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41CB476-1B04-456C-A95B-E79D59E90E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51222" y1="34121" x2="52667" y2="47244"/>
                          <a14:foregroundMark x1="52667" y1="47244" x2="58667" y2="34908"/>
                          <a14:foregroundMark x1="58667" y1="34908" x2="51889" y2="42257"/>
                          <a14:foregroundMark x1="51889" y1="42257" x2="46111" y2="56168"/>
                          <a14:foregroundMark x1="46111" y1="56168" x2="52000" y2="48556"/>
                          <a14:foregroundMark x1="52000" y1="48556" x2="51444" y2="43307"/>
                          <a14:foregroundMark x1="51889" y1="43832" x2="47889" y2="57743"/>
                          <a14:foregroundMark x1="47889" y1="57743" x2="55444" y2="48819"/>
                          <a14:foregroundMark x1="55444" y1="48819" x2="56222" y2="430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65" r="30262"/>
            <a:stretch/>
          </p:blipFill>
          <p:spPr>
            <a:xfrm>
              <a:off x="8822474" y="4084908"/>
              <a:ext cx="1008532" cy="10734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7436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206</Words>
  <Application>Microsoft Office PowerPoint</Application>
  <PresentationFormat>Widescreen</PresentationFormat>
  <Paragraphs>44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Calibri Light</vt:lpstr>
      <vt:lpstr>Segoe UI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Timothy Tran</dc:creator>
  <cp:lastModifiedBy>Tiến Nguyễn Huỳnh Minh</cp:lastModifiedBy>
  <cp:revision>2</cp:revision>
  <dcterms:created xsi:type="dcterms:W3CDTF">2021-12-03T13:43:52Z</dcterms:created>
  <dcterms:modified xsi:type="dcterms:W3CDTF">2021-12-11T17:11:59Z</dcterms:modified>
</cp:coreProperties>
</file>